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1A80B454-2518-4C40-BF22-D282A36637C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8C905-1325-4214-A776-43BA01C0BE91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1678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B454-2518-4C40-BF22-D282A36637C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8C905-1325-4214-A776-43BA01C0B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77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B454-2518-4C40-BF22-D282A36637C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8C905-1325-4214-A776-43BA01C0BE91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777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B454-2518-4C40-BF22-D282A36637C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8C905-1325-4214-A776-43BA01C0B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403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B454-2518-4C40-BF22-D282A36637C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8C905-1325-4214-A776-43BA01C0B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851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B454-2518-4C40-BF22-D282A36637C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8C905-1325-4214-A776-43BA01C0B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47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B454-2518-4C40-BF22-D282A36637C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8C905-1325-4214-A776-43BA01C0B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346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B454-2518-4C40-BF22-D282A36637C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8C905-1325-4214-A776-43BA01C0B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118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B454-2518-4C40-BF22-D282A36637C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8C905-1325-4214-A776-43BA01C0BE91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3693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B454-2518-4C40-BF22-D282A36637C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8C905-1325-4214-A776-43BA01C0BE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82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B454-2518-4C40-BF22-D282A36637C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8C905-1325-4214-A776-43BA01C0BE91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0247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1A80B454-2518-4C40-BF22-D282A36637CC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F758C905-1325-4214-A776-43BA01C0BE91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5116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musicalfuturesonline.org/resources/songbook-keyboard-monster-mash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0DA7B-A8AE-4193-AA99-DB232F86CC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5 class assembly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D2562EE-76B0-4E20-9730-35481A0E25A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226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4C722-179F-47E5-87B7-F3F8119D6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4479" y="2455954"/>
            <a:ext cx="9720072" cy="1499616"/>
          </a:xfrm>
        </p:spPr>
        <p:txBody>
          <a:bodyPr/>
          <a:lstStyle/>
          <a:p>
            <a:r>
              <a:rPr lang="en-GB" dirty="0"/>
              <a:t>Megan Coyle</a:t>
            </a:r>
          </a:p>
        </p:txBody>
      </p:sp>
      <p:pic>
        <p:nvPicPr>
          <p:cNvPr id="1026" name="Picture 2" descr="Interview with Megan Coyle [2015-07-01 ...">
            <a:extLst>
              <a:ext uri="{FF2B5EF4-FFF2-40B4-BE49-F238E27FC236}">
                <a16:creationId xmlns:a16="http://schemas.microsoft.com/office/drawing/2014/main" id="{73CAC40B-763E-4785-A59B-138F820C8C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419" y="4264148"/>
            <a:ext cx="252412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nimal Art | Megan Coyle: Artist ...">
            <a:extLst>
              <a:ext uri="{FF2B5EF4-FFF2-40B4-BE49-F238E27FC236}">
                <a16:creationId xmlns:a16="http://schemas.microsoft.com/office/drawing/2014/main" id="{7D91CAC1-FA82-4FB9-A713-FDB37C0D11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070" y="3429000"/>
            <a:ext cx="25527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rawberry | Megan Coyle: Artist ...">
            <a:extLst>
              <a:ext uri="{FF2B5EF4-FFF2-40B4-BE49-F238E27FC236}">
                <a16:creationId xmlns:a16="http://schemas.microsoft.com/office/drawing/2014/main" id="{4F58B8BF-1BA7-471D-B20E-A89AE01B1F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11" y="4449932"/>
            <a:ext cx="249555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et portrait | Megan Coyle: Artist ...">
            <a:extLst>
              <a:ext uri="{FF2B5EF4-FFF2-40B4-BE49-F238E27FC236}">
                <a16:creationId xmlns:a16="http://schemas.microsoft.com/office/drawing/2014/main" id="{6EE28876-E1CC-4F4D-A6B3-CBD13EC5A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684" y="514378"/>
            <a:ext cx="1809750" cy="252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egan Coyle: Artist &amp; Illustrator">
            <a:extLst>
              <a:ext uri="{FF2B5EF4-FFF2-40B4-BE49-F238E27FC236}">
                <a16:creationId xmlns:a16="http://schemas.microsoft.com/office/drawing/2014/main" id="{E0DBA4A9-BE11-49B3-9CAE-867677BF65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737" y="579268"/>
            <a:ext cx="247650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nterview with Megan Coyle [2015-07-01 ...">
            <a:extLst>
              <a:ext uri="{FF2B5EF4-FFF2-40B4-BE49-F238E27FC236}">
                <a16:creationId xmlns:a16="http://schemas.microsoft.com/office/drawing/2014/main" id="{2BC054F1-20C3-4B12-B843-2A3EE8289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238" y="384605"/>
            <a:ext cx="252412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531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BB89F-673D-4F85-A942-E09F25EA9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7138" y="2334117"/>
            <a:ext cx="9720072" cy="1499616"/>
          </a:xfrm>
        </p:spPr>
        <p:txBody>
          <a:bodyPr/>
          <a:lstStyle/>
          <a:p>
            <a:r>
              <a:rPr lang="en-GB" dirty="0"/>
              <a:t>Geography </a:t>
            </a:r>
          </a:p>
        </p:txBody>
      </p:sp>
      <p:pic>
        <p:nvPicPr>
          <p:cNvPr id="2050" name="Picture 2" descr="Free Vector | Diagram showing layers of ...">
            <a:extLst>
              <a:ext uri="{FF2B5EF4-FFF2-40B4-BE49-F238E27FC236}">
                <a16:creationId xmlns:a16="http://schemas.microsoft.com/office/drawing/2014/main" id="{8D8C8A84-7E0E-4E66-99BB-D4301792A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71" y="3634090"/>
            <a:ext cx="3284791" cy="2460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arthquake Country Alliance: Welcome to ...">
            <a:extLst>
              <a:ext uri="{FF2B5EF4-FFF2-40B4-BE49-F238E27FC236}">
                <a16:creationId xmlns:a16="http://schemas.microsoft.com/office/drawing/2014/main" id="{0ACD8A8D-341E-4759-9064-4BFB00E1A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092" y="4971510"/>
            <a:ext cx="5143310" cy="1679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onservative Plate Margins - Internet ...">
            <a:extLst>
              <a:ext uri="{FF2B5EF4-FFF2-40B4-BE49-F238E27FC236}">
                <a16:creationId xmlns:a16="http://schemas.microsoft.com/office/drawing/2014/main" id="{4AD0904E-CE54-4CE3-82F4-950FDD88A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71" y="356616"/>
            <a:ext cx="4559618" cy="2237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magma Archives - Discovering Galapagos">
            <a:extLst>
              <a:ext uri="{FF2B5EF4-FFF2-40B4-BE49-F238E27FC236}">
                <a16:creationId xmlns:a16="http://schemas.microsoft.com/office/drawing/2014/main" id="{E1497DA1-4231-42DA-808D-63FA5A8D3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076" y="386115"/>
            <a:ext cx="3501848" cy="191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magma Archives - Discovering Galapagos">
            <a:extLst>
              <a:ext uri="{FF2B5EF4-FFF2-40B4-BE49-F238E27FC236}">
                <a16:creationId xmlns:a16="http://schemas.microsoft.com/office/drawing/2014/main" id="{5D057F4E-94CE-49BA-8F6B-B2CE8A7A5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954" y="2628715"/>
            <a:ext cx="3992118" cy="2235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Lesson 3 -Volcano Theory – MrGeogWagg">
            <a:extLst>
              <a:ext uri="{FF2B5EF4-FFF2-40B4-BE49-F238E27FC236}">
                <a16:creationId xmlns:a16="http://schemas.microsoft.com/office/drawing/2014/main" id="{94AA457C-F149-4FD2-AAF2-BAFF48531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954" y="207042"/>
            <a:ext cx="3760851" cy="2314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8322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DEE1E-5160-4C8E-A9BB-41FF46C37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4880" y="2441448"/>
            <a:ext cx="9720072" cy="1499616"/>
          </a:xfrm>
        </p:spPr>
        <p:txBody>
          <a:bodyPr/>
          <a:lstStyle/>
          <a:p>
            <a:r>
              <a:rPr lang="en-GB" dirty="0"/>
              <a:t>English</a:t>
            </a:r>
          </a:p>
        </p:txBody>
      </p:sp>
      <p:pic>
        <p:nvPicPr>
          <p:cNvPr id="3074" name="Picture 2" descr="Malamander (An Eerie-on-Sea Mystery ...">
            <a:extLst>
              <a:ext uri="{FF2B5EF4-FFF2-40B4-BE49-F238E27FC236}">
                <a16:creationId xmlns:a16="http://schemas.microsoft.com/office/drawing/2014/main" id="{85C49DA8-CA5D-44D5-B851-B8C7CE7BA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829490"/>
            <a:ext cx="2879789" cy="442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nterview with Thomas Taylor ...">
            <a:extLst>
              <a:ext uri="{FF2B5EF4-FFF2-40B4-BE49-F238E27FC236}">
                <a16:creationId xmlns:a16="http://schemas.microsoft.com/office/drawing/2014/main" id="{ACCA222E-0636-44ED-9B5E-EF984AB2C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245" y="521209"/>
            <a:ext cx="4147948" cy="2073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erbert Lemom and Violet Parma ...">
            <a:extLst>
              <a:ext uri="{FF2B5EF4-FFF2-40B4-BE49-F238E27FC236}">
                <a16:creationId xmlns:a16="http://schemas.microsoft.com/office/drawing/2014/main" id="{DC43F308-1D5A-4324-9C7E-538F08C56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976" y="3403076"/>
            <a:ext cx="2140268" cy="2638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662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3EC57-76A3-46B6-A6AF-DD176C1B8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7088" y="1014984"/>
            <a:ext cx="9720072" cy="1499616"/>
          </a:xfrm>
        </p:spPr>
        <p:txBody>
          <a:bodyPr/>
          <a:lstStyle/>
          <a:p>
            <a:r>
              <a:rPr lang="en-GB" dirty="0"/>
              <a:t>Music</a:t>
            </a:r>
          </a:p>
        </p:txBody>
      </p:sp>
      <p:pic>
        <p:nvPicPr>
          <p:cNvPr id="3" name="Picture 2">
            <a:hlinkClick r:id="rId2"/>
            <a:extLst>
              <a:ext uri="{FF2B5EF4-FFF2-40B4-BE49-F238E27FC236}">
                <a16:creationId xmlns:a16="http://schemas.microsoft.com/office/drawing/2014/main" id="{7DA22263-B8B1-4F54-9E81-FCE84DFE0D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5001" y="2039111"/>
            <a:ext cx="7848111" cy="4466255"/>
          </a:xfrm>
          <a:prstGeom prst="rect">
            <a:avLst/>
          </a:prstGeom>
        </p:spPr>
      </p:pic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20FDA33A-B7F2-4E24-A1D9-2FF07DD43E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4145" y="2011679"/>
            <a:ext cx="7848111" cy="4466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289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043A3-18EF-4833-9D4E-2F3D303EB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2322" y="2529425"/>
            <a:ext cx="9720072" cy="1499616"/>
          </a:xfrm>
        </p:spPr>
        <p:txBody>
          <a:bodyPr/>
          <a:lstStyle/>
          <a:p>
            <a:r>
              <a:rPr lang="en-GB" dirty="0"/>
              <a:t>Design and technology</a:t>
            </a:r>
          </a:p>
        </p:txBody>
      </p:sp>
      <p:pic>
        <p:nvPicPr>
          <p:cNvPr id="4098" name="Picture 2" descr="Arch bridge | Definition, Mechanics ...">
            <a:extLst>
              <a:ext uri="{FF2B5EF4-FFF2-40B4-BE49-F238E27FC236}">
                <a16:creationId xmlns:a16="http://schemas.microsoft.com/office/drawing/2014/main" id="{B85288C4-95E4-4CFF-9609-C2C6755FB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81" y="420072"/>
            <a:ext cx="3900488" cy="171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Beam bridge | Description, Mechanics ...">
            <a:extLst>
              <a:ext uri="{FF2B5EF4-FFF2-40B4-BE49-F238E27FC236}">
                <a16:creationId xmlns:a16="http://schemas.microsoft.com/office/drawing/2014/main" id="{5E0A2AD9-56E1-4A6B-9DAE-E10389EC7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193" y="566318"/>
            <a:ext cx="5272156" cy="188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Truss bridge | Definition, History ...">
            <a:extLst>
              <a:ext uri="{FF2B5EF4-FFF2-40B4-BE49-F238E27FC236}">
                <a16:creationId xmlns:a16="http://schemas.microsoft.com/office/drawing/2014/main" id="{EB72E182-BC07-4ADA-AB7D-4D6A2D46FF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775" y="4029041"/>
            <a:ext cx="4469722" cy="215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3393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F9466-FFDD-4B28-A127-6AB97AEA37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7934" y="2405139"/>
            <a:ext cx="9720072" cy="1499616"/>
          </a:xfrm>
        </p:spPr>
        <p:txBody>
          <a:bodyPr/>
          <a:lstStyle/>
          <a:p>
            <a:r>
              <a:rPr lang="en-GB" dirty="0"/>
              <a:t>Design and technology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9EAB70-53BE-44BB-9401-FF05D0A2C4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19" y="3904755"/>
            <a:ext cx="3206852" cy="24051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05E4A3A-6E80-42AE-ADC3-E3A416FFF3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7970" y="318887"/>
            <a:ext cx="2781669" cy="20862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73E7272-3B77-4F28-9BA7-70F415712A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989" y="3429000"/>
            <a:ext cx="3906175" cy="292963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7BB73F1-C55C-426A-83B9-8870CC2F70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653" y="199394"/>
            <a:ext cx="3439090" cy="257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41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16903-166B-4422-803C-2B624BDE7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5467" y="2342995"/>
            <a:ext cx="9720072" cy="1499616"/>
          </a:xfrm>
        </p:spPr>
        <p:txBody>
          <a:bodyPr/>
          <a:lstStyle/>
          <a:p>
            <a:r>
              <a:rPr lang="en-GB" dirty="0"/>
              <a:t>PE</a:t>
            </a:r>
          </a:p>
        </p:txBody>
      </p:sp>
      <p:pic>
        <p:nvPicPr>
          <p:cNvPr id="5122" name="Picture 2" descr="Dance Moves ...">
            <a:extLst>
              <a:ext uri="{FF2B5EF4-FFF2-40B4-BE49-F238E27FC236}">
                <a16:creationId xmlns:a16="http://schemas.microsoft.com/office/drawing/2014/main" id="{B4F4933A-CADB-4EB2-B2E0-F6868BC18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584" y="3462216"/>
            <a:ext cx="2879598" cy="2285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Rock and Roll Relics 50s/60s Dance">
            <a:extLst>
              <a:ext uri="{FF2B5EF4-FFF2-40B4-BE49-F238E27FC236}">
                <a16:creationId xmlns:a16="http://schemas.microsoft.com/office/drawing/2014/main" id="{1C7EA247-2687-4AE7-86BD-F7812268EB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816" y="1006828"/>
            <a:ext cx="2190750" cy="208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5363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64CEB-76F6-49DC-8B91-27758FCB4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4478" y="2245340"/>
            <a:ext cx="9720072" cy="1499616"/>
          </a:xfrm>
        </p:spPr>
        <p:txBody>
          <a:bodyPr/>
          <a:lstStyle/>
          <a:p>
            <a:r>
              <a:rPr lang="en-GB" dirty="0"/>
              <a:t>Thank you </a:t>
            </a:r>
            <a:r>
              <a:rPr lang="en-GB" dirty="0"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0255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412</TotalTime>
  <Words>19</Words>
  <Application>Microsoft Office PowerPoint</Application>
  <PresentationFormat>Widescreen</PresentationFormat>
  <Paragraphs>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Tw Cen MT</vt:lpstr>
      <vt:lpstr>Tw Cen MT Condensed</vt:lpstr>
      <vt:lpstr>Wingdings</vt:lpstr>
      <vt:lpstr>Wingdings 3</vt:lpstr>
      <vt:lpstr>Integral</vt:lpstr>
      <vt:lpstr>Year 5 class assembly </vt:lpstr>
      <vt:lpstr>Megan Coyle</vt:lpstr>
      <vt:lpstr>Geography </vt:lpstr>
      <vt:lpstr>English</vt:lpstr>
      <vt:lpstr>Music</vt:lpstr>
      <vt:lpstr>Design and technology</vt:lpstr>
      <vt:lpstr>Design and technology</vt:lpstr>
      <vt:lpstr>PE</vt:lpstr>
      <vt:lpstr>Thank you 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Cartwright</dc:creator>
  <cp:lastModifiedBy>Sophie Cartwright</cp:lastModifiedBy>
  <cp:revision>6</cp:revision>
  <dcterms:created xsi:type="dcterms:W3CDTF">2024-10-16T10:41:49Z</dcterms:created>
  <dcterms:modified xsi:type="dcterms:W3CDTF">2024-10-18T06:58:40Z</dcterms:modified>
</cp:coreProperties>
</file>